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6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57FF029-B81A-A54E-A573-AABCF7237F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5EAC30FE-EAF4-F64D-9005-06118483B2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28B472A-7AFA-4446-A154-E2BE37858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54788-4EB0-784E-83C1-B3188872348B}" type="datetimeFigureOut">
              <a:rPr lang="it-IT" smtClean="0"/>
              <a:t>17/02/26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CB0F907-5C7B-A848-A47A-11263875C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375528A-E50B-8541-AAC9-2EC07F1A2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3817C-8CCF-E44C-88F3-73950E43BB4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2096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D8745BD-7B38-5F4E-BFA9-3FD07345CD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C93B73AC-6A3D-3747-A0EC-90FAC32058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61D3005-2E44-0946-A9B5-004FD54A6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54788-4EB0-784E-83C1-B3188872348B}" type="datetimeFigureOut">
              <a:rPr lang="it-IT" smtClean="0"/>
              <a:t>17/02/26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60F3D4F-4D8F-7542-A41B-B91DE46A34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A3D37B7-F27D-8245-81BC-E45933385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3817C-8CCF-E44C-88F3-73950E43BB4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36978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08AA417B-3247-D744-A6E9-9D615B7692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A503A4EB-BD32-D342-8FC6-3933FADFAF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2E341D8-02F9-4C47-8E1D-0274F0FEC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54788-4EB0-784E-83C1-B3188872348B}" type="datetimeFigureOut">
              <a:rPr lang="it-IT" smtClean="0"/>
              <a:t>17/02/26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5D7AC3E-FAE8-4E4D-8EA8-097382EC8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9ECC7D1-7081-5B43-B660-E32763000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3817C-8CCF-E44C-88F3-73950E43BB4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01577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29F8431-4006-BE45-8C92-B27876352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9A222F2-4B42-BE46-B6F2-F2D07C3FD2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7E23ED0-B405-2F44-B688-2791772EB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54788-4EB0-784E-83C1-B3188872348B}" type="datetimeFigureOut">
              <a:rPr lang="it-IT" smtClean="0"/>
              <a:t>17/02/26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F0BCB34-75A1-9E4F-8391-518D61F5F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38B2EDF-7E3B-A14A-A73C-432FA5135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3817C-8CCF-E44C-88F3-73950E43BB4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40013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416849-819A-874C-96EB-94EC188E67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93F844F-D2BB-014C-840E-23AAEB6A01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93C0E4B-384A-F646-9E10-547FABC4D7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54788-4EB0-784E-83C1-B3188872348B}" type="datetimeFigureOut">
              <a:rPr lang="it-IT" smtClean="0"/>
              <a:t>17/02/26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74171E7-8DD7-5141-B2A6-18D0898A8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86BF07A-D3F2-D549-8C65-0E78A5902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3817C-8CCF-E44C-88F3-73950E43BB4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1613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B3DE9DE-A12A-2346-A33F-1063199A1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A2CAA61-399A-7248-8F06-300FE2D767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6C221EE0-F566-6045-950F-DF223E6865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044C722-9898-BD44-8398-96829AA77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54788-4EB0-784E-83C1-B3188872348B}" type="datetimeFigureOut">
              <a:rPr lang="it-IT" smtClean="0"/>
              <a:t>17/02/26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FB82ADD-74E2-9540-A37E-01AA77B1D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6313744-FD8B-864F-B5BA-C08B4977F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3817C-8CCF-E44C-88F3-73950E43BB4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8817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0484347-0573-264C-B1DA-FC97C149B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6998559-13C2-9548-B17D-832BC174AB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BEF973CB-7DC7-0845-9646-4F79A7C2E3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93AB11E5-ECAA-5B41-9C5C-DF0452B0D6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861FC0E7-1C47-6A4C-8141-D2029E4067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DB4E933D-3615-C540-957F-1564017F6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54788-4EB0-784E-83C1-B3188872348B}" type="datetimeFigureOut">
              <a:rPr lang="it-IT" smtClean="0"/>
              <a:t>17/02/26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5A12D9BC-B63C-454A-9C44-37339E3DBC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3EA5283E-3014-0744-9438-45F85DB14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3817C-8CCF-E44C-88F3-73950E43BB4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23992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30EF019-9405-0C4A-8223-D455339662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9DF0E2A6-D1D1-4547-A5FD-45A3C6B27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54788-4EB0-784E-83C1-B3188872348B}" type="datetimeFigureOut">
              <a:rPr lang="it-IT" smtClean="0"/>
              <a:t>17/02/26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5CA57A1D-5EDE-FD48-8EA9-1490D6E5E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8512BFA-08FB-C84C-A624-A865291C0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3817C-8CCF-E44C-88F3-73950E43BB4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41842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3FA5EFFD-80E6-5F4D-9FB9-A295F8A70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54788-4EB0-784E-83C1-B3188872348B}" type="datetimeFigureOut">
              <a:rPr lang="it-IT" smtClean="0"/>
              <a:t>17/02/26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A4DEF23-BCC5-B84E-877A-3A416C184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4A92D81-39F4-104A-979F-395D516C6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3817C-8CCF-E44C-88F3-73950E43BB4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1208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4FDC251-060F-5A48-9C9F-E168E4076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2637760-D784-D142-9EFB-FE3B9ED69B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3E67A9E-BB20-B84D-B111-976079BF2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589FE25C-D530-FF47-8B05-805FB1E3A8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54788-4EB0-784E-83C1-B3188872348B}" type="datetimeFigureOut">
              <a:rPr lang="it-IT" smtClean="0"/>
              <a:t>17/02/26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0D21765-BBDC-A548-A872-47DE7D89A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B7D5EC4-2D62-984C-8F6B-B54A58094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3817C-8CCF-E44C-88F3-73950E43BB4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1366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42D0088-0951-154F-8BD6-70BA40BE6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217D12AD-5DF9-0C4E-94C9-45D2AF39CD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1263DE6-114B-994E-A24F-557182EB83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55F7448-F759-D945-94A0-51FBB0243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54788-4EB0-784E-83C1-B3188872348B}" type="datetimeFigureOut">
              <a:rPr lang="it-IT" smtClean="0"/>
              <a:t>17/02/26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2C83159-F50A-104C-A356-74D709FD3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1B1B31CC-5A91-4C4C-87CB-186A8E725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3817C-8CCF-E44C-88F3-73950E43BB4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19384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B1EAEA92-8A07-F04E-BC0A-2DC35B631F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8A6F81E-F0D2-7D4E-8057-2383A3EC53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8A5B484-4E75-DC46-916A-684742B740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854788-4EB0-784E-83C1-B3188872348B}" type="datetimeFigureOut">
              <a:rPr lang="it-IT" smtClean="0"/>
              <a:t>17/02/26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90614D4-CA46-F647-AEAE-C185E9B7C3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C152888-FE60-504A-859A-960CBF079D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3817C-8CCF-E44C-88F3-73950E43BB4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51941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2C4B0CC1-6F90-7043-95F0-B2BB239242E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9139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di Office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Microsoft Office User</dc:creator>
  <cp:lastModifiedBy>Microsoft Office User</cp:lastModifiedBy>
  <cp:revision>29</cp:revision>
  <dcterms:created xsi:type="dcterms:W3CDTF">2021-05-20T14:46:26Z</dcterms:created>
  <dcterms:modified xsi:type="dcterms:W3CDTF">2026-02-17T10:31:59Z</dcterms:modified>
</cp:coreProperties>
</file>