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1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27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11373363" y="6357959"/>
            <a:ext cx="818637" cy="364679"/>
          </a:xfrm>
        </p:spPr>
        <p:txBody>
          <a:bodyPr/>
          <a:lstStyle/>
          <a:p>
            <a:pPr lvl="0"/>
            <a:fld id="{4EB148C1-F3B8-459C-89A8-DB3B0C7C038F}" type="slidenum">
              <a:rPr/>
              <a:pPr lvl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426790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1B94E59-2FE5-4A82-90D3-5DD7D4417606}" type="slidenum">
              <a:rPr/>
              <a:pPr lvl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960580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1604963"/>
            <a:ext cx="2743200" cy="4525962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6400" cy="4525962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D5A280-5DFF-4D9D-8047-CB674F3B6AFC}" type="slidenum">
              <a:rPr/>
              <a:pPr lvl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03100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399" y="571480"/>
            <a:ext cx="10362719" cy="1469520"/>
          </a:xfrm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80000"/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11373363" y="6357959"/>
            <a:ext cx="818637" cy="364679"/>
          </a:xfrm>
        </p:spPr>
        <p:txBody>
          <a:bodyPr/>
          <a:lstStyle/>
          <a:p>
            <a:pPr lvl="0"/>
            <a:fld id="{64E7BB19-6B48-45A4-BC53-2CFC5094E725}" type="slidenum">
              <a:rPr/>
              <a:pPr lvl="0"/>
              <a:t>‹#›</a:t>
            </a:fld>
            <a:endParaRPr lang="it-IT"/>
          </a:p>
        </p:txBody>
      </p:sp>
      <p:sp>
        <p:nvSpPr>
          <p:cNvPr id="7" name="Segnaposto data 2"/>
          <p:cNvSpPr>
            <a:spLocks noGrp="1"/>
          </p:cNvSpPr>
          <p:nvPr>
            <p:ph type="dt" sz="half" idx="10"/>
          </p:nvPr>
        </p:nvSpPr>
        <p:spPr>
          <a:xfrm>
            <a:off x="609600" y="6356521"/>
            <a:ext cx="2844480" cy="3646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ECSEL Austria</a:t>
            </a:r>
          </a:p>
        </p:txBody>
      </p:sp>
      <p:sp>
        <p:nvSpPr>
          <p:cNvPr id="8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4165439" y="6356521"/>
            <a:ext cx="3860160" cy="364679"/>
          </a:xfrm>
        </p:spPr>
        <p:txBody>
          <a:bodyPr/>
          <a:lstStyle/>
          <a:p>
            <a:r>
              <a:rPr lang="en-GB" dirty="0"/>
              <a:t>Vienna, Nov. 10-11</a:t>
            </a:r>
          </a:p>
        </p:txBody>
      </p:sp>
    </p:spTree>
    <p:extLst>
      <p:ext uri="{BB962C8B-B14F-4D97-AF65-F5344CB8AC3E}">
        <p14:creationId xmlns:p14="http://schemas.microsoft.com/office/powerpoint/2010/main" val="398118029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1C59AC-3196-4E1F-97FB-C3342FB60101}" type="slidenum">
              <a:rPr/>
              <a:pPr lvl="0"/>
              <a:t>‹#›</a:t>
            </a:fld>
            <a:endParaRPr lang="it-IT"/>
          </a:p>
        </p:txBody>
      </p:sp>
      <p:sp>
        <p:nvSpPr>
          <p:cNvPr id="7" name="Segnaposto data 2"/>
          <p:cNvSpPr>
            <a:spLocks noGrp="1"/>
          </p:cNvSpPr>
          <p:nvPr>
            <p:ph type="dt" sz="half" idx="10"/>
          </p:nvPr>
        </p:nvSpPr>
        <p:spPr>
          <a:xfrm>
            <a:off x="609600" y="6356521"/>
            <a:ext cx="2844480" cy="3646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ECSEL Austria</a:t>
            </a:r>
          </a:p>
        </p:txBody>
      </p:sp>
      <p:sp>
        <p:nvSpPr>
          <p:cNvPr id="8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4165439" y="6356521"/>
            <a:ext cx="3860160" cy="364679"/>
          </a:xfrm>
        </p:spPr>
        <p:txBody>
          <a:bodyPr/>
          <a:lstStyle/>
          <a:p>
            <a:r>
              <a:rPr lang="en-GB" dirty="0"/>
              <a:t>Vienna, Nov. 10-11</a:t>
            </a:r>
          </a:p>
        </p:txBody>
      </p:sp>
    </p:spTree>
    <p:extLst>
      <p:ext uri="{BB962C8B-B14F-4D97-AF65-F5344CB8AC3E}">
        <p14:creationId xmlns:p14="http://schemas.microsoft.com/office/powerpoint/2010/main" val="214504644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4963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6DA60BC-334B-48D4-881C-85DB04DE50EA}" type="slidenum">
              <a:rPr/>
              <a:pPr lvl="0"/>
              <a:t>‹#›</a:t>
            </a:fld>
            <a:endParaRPr lang="it-IT"/>
          </a:p>
        </p:txBody>
      </p:sp>
      <p:sp>
        <p:nvSpPr>
          <p:cNvPr id="8" name="Segnaposto data 2"/>
          <p:cNvSpPr>
            <a:spLocks noGrp="1"/>
          </p:cNvSpPr>
          <p:nvPr>
            <p:ph type="dt" sz="half" idx="10"/>
          </p:nvPr>
        </p:nvSpPr>
        <p:spPr>
          <a:xfrm>
            <a:off x="609600" y="6356521"/>
            <a:ext cx="2844480" cy="3646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ECSEL Austria</a:t>
            </a:r>
          </a:p>
        </p:txBody>
      </p:sp>
      <p:sp>
        <p:nvSpPr>
          <p:cNvPr id="9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4165439" y="6356521"/>
            <a:ext cx="3860160" cy="364679"/>
          </a:xfrm>
        </p:spPr>
        <p:txBody>
          <a:bodyPr/>
          <a:lstStyle/>
          <a:p>
            <a:r>
              <a:rPr lang="en-GB" dirty="0"/>
              <a:t>Vienna, Nov. 10-11</a:t>
            </a:r>
          </a:p>
        </p:txBody>
      </p:sp>
    </p:spTree>
    <p:extLst>
      <p:ext uri="{BB962C8B-B14F-4D97-AF65-F5344CB8AC3E}">
        <p14:creationId xmlns:p14="http://schemas.microsoft.com/office/powerpoint/2010/main" val="261722690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43DDF14-26FB-457D-9268-361E7DB50497}" type="slidenum">
              <a:rPr/>
              <a:pPr lvl="0"/>
              <a:t>‹#›</a:t>
            </a:fld>
            <a:endParaRPr lang="it-IT"/>
          </a:p>
        </p:txBody>
      </p:sp>
      <p:sp>
        <p:nvSpPr>
          <p:cNvPr id="10" name="Segnaposto data 2"/>
          <p:cNvSpPr>
            <a:spLocks noGrp="1"/>
          </p:cNvSpPr>
          <p:nvPr>
            <p:ph type="dt" sz="half" idx="10"/>
          </p:nvPr>
        </p:nvSpPr>
        <p:spPr>
          <a:xfrm>
            <a:off x="609600" y="6356521"/>
            <a:ext cx="2844480" cy="3646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ECSEL Austria</a:t>
            </a:r>
          </a:p>
        </p:txBody>
      </p:sp>
      <p:sp>
        <p:nvSpPr>
          <p:cNvPr id="11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4165439" y="6356521"/>
            <a:ext cx="3860160" cy="364679"/>
          </a:xfrm>
        </p:spPr>
        <p:txBody>
          <a:bodyPr/>
          <a:lstStyle/>
          <a:p>
            <a:r>
              <a:rPr lang="en-GB" dirty="0"/>
              <a:t>Vienna, Nov. 10-11</a:t>
            </a:r>
          </a:p>
        </p:txBody>
      </p:sp>
    </p:spTree>
    <p:extLst>
      <p:ext uri="{BB962C8B-B14F-4D97-AF65-F5344CB8AC3E}">
        <p14:creationId xmlns:p14="http://schemas.microsoft.com/office/powerpoint/2010/main" val="257101942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11373363" y="6357959"/>
            <a:ext cx="818637" cy="364679"/>
          </a:xfrm>
        </p:spPr>
        <p:txBody>
          <a:bodyPr/>
          <a:lstStyle/>
          <a:p>
            <a:pPr lvl="0"/>
            <a:fld id="{72450E99-DA03-49CD-B4A0-A10D6070B59B}" type="slidenum">
              <a:rPr/>
              <a:pPr lvl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722939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C6DA80F-38D5-41A1-BB8D-46AE2D06746E}" type="slidenum">
              <a:rPr/>
              <a:pPr lvl="0"/>
              <a:t>‹#›</a:t>
            </a:fld>
            <a:endParaRPr lang="it-IT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email">
            <a:alphaModFix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477920" cy="74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>
          <a:blip r:embed="rId3" cstate="email">
            <a:alphaModFix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7520" y="0"/>
            <a:ext cx="1477920" cy="742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524594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B2B70C-1178-4521-8A7B-D0D9BF2F5C8E}" type="slidenum">
              <a:rPr/>
              <a:pPr lvl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358204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BB71C6D-AB5D-4D34-8335-97101D507CA5}" type="slidenum">
              <a:rPr/>
              <a:pPr lvl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319107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 txBox="1">
            <a:spLocks noGrp="1"/>
          </p:cNvSpPr>
          <p:nvPr>
            <p:ph type="title"/>
          </p:nvPr>
        </p:nvSpPr>
        <p:spPr>
          <a:xfrm>
            <a:off x="1142966" y="714356"/>
            <a:ext cx="10362719" cy="1469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it-IT"/>
              <a:t>Fate clic per modificare il formato del testo del titoloFare clic per modificare lo stile del titolo</a:t>
            </a:r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4"/>
          </p:nvPr>
        </p:nvSpPr>
        <p:spPr>
          <a:xfrm>
            <a:off x="10763283" y="6356521"/>
            <a:ext cx="818637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it-IT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18BE2B-62AB-4FE8-B89B-903CFA818545}" type="slidenum">
              <a:rPr/>
              <a:pPr lvl="0"/>
              <a:t>‹#›</a:t>
            </a:fld>
            <a:endParaRPr lang="it-IT"/>
          </a:p>
        </p:txBody>
      </p:sp>
      <p:sp>
        <p:nvSpPr>
          <p:cNvPr id="7" name="Segnaposto testo 6"/>
          <p:cNvSpPr txBox="1">
            <a:spLocks noGrp="1"/>
          </p:cNvSpPr>
          <p:nvPr>
            <p:ph type="body" idx="1"/>
          </p:nvPr>
        </p:nvSpPr>
        <p:spPr>
          <a:xfrm>
            <a:off x="609600" y="1604520"/>
            <a:ext cx="1097232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it-IT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it-IT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it-IT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it-IT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8" name="Picture 6"/>
          <p:cNvPicPr>
            <a:picLocks noChangeAspect="1"/>
          </p:cNvPicPr>
          <p:nvPr userDrawn="1"/>
        </p:nvPicPr>
        <p:blipFill>
          <a:blip r:embed="rId13" cstate="email">
            <a:alphaModFix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477920" cy="74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7"/>
          <p:cNvPicPr>
            <a:picLocks noChangeAspect="1"/>
          </p:cNvPicPr>
          <p:nvPr userDrawn="1"/>
        </p:nvPicPr>
        <p:blipFill>
          <a:blip r:embed="rId14" cstate="email">
            <a:alphaModFix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17" y="0"/>
            <a:ext cx="1477920" cy="7426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Connettore 1 9"/>
          <p:cNvCxnSpPr/>
          <p:nvPr userDrawn="1"/>
        </p:nvCxnSpPr>
        <p:spPr>
          <a:xfrm>
            <a:off x="192021" y="6237312"/>
            <a:ext cx="1185664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data 2"/>
          <p:cNvSpPr>
            <a:spLocks noGrp="1"/>
          </p:cNvSpPr>
          <p:nvPr>
            <p:ph type="dt" sz="half" idx="2"/>
          </p:nvPr>
        </p:nvSpPr>
        <p:spPr>
          <a:xfrm>
            <a:off x="609600" y="6356521"/>
            <a:ext cx="3110136" cy="3646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Chips JU 2024 Information Day</a:t>
            </a:r>
          </a:p>
        </p:txBody>
      </p:sp>
      <p:sp>
        <p:nvSpPr>
          <p:cNvPr id="12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4165439" y="6356521"/>
            <a:ext cx="3860160" cy="364679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Rome, March 6</a:t>
            </a:r>
            <a:r>
              <a:rPr lang="en-GB" baseline="30000" dirty="0"/>
              <a:t>th</a:t>
            </a:r>
            <a:r>
              <a:rPr lang="en-GB" dirty="0"/>
              <a:t> 2023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3362" y="-41918"/>
            <a:ext cx="2023318" cy="70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7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dt="0"/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it-IT" sz="3200" b="0" i="0" u="none" strike="noStrike" kern="1200" spc="0">
          <a:ln>
            <a:noFill/>
          </a:ln>
          <a:solidFill>
            <a:srgbClr val="000000"/>
          </a:solidFill>
          <a:latin typeface="Arial" pitchFamily="34" charset="0"/>
          <a:ea typeface="Microsoft YaHei" pitchFamily="2"/>
          <a:cs typeface="Arial" pitchFamily="34" charset="0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Arial" pitchFamily="34" charset="0"/>
          <a:ea typeface="Microsoft YaHei" pitchFamily="2"/>
          <a:cs typeface="Arial" pitchFamily="34" charset="0"/>
        </a:defRPr>
      </a:lvl1pPr>
      <a:lvl2pPr>
        <a:defRPr sz="2200">
          <a:latin typeface="Arial" pitchFamily="34" charset="0"/>
          <a:cs typeface="Arial" pitchFamily="34" charset="0"/>
        </a:defRPr>
      </a:lvl2pPr>
      <a:lvl3pPr>
        <a:defRPr>
          <a:latin typeface="Arial" pitchFamily="34" charset="0"/>
          <a:cs typeface="Arial" pitchFamily="34" charset="0"/>
        </a:defRPr>
      </a:lvl3pPr>
      <a:lvl4pPr>
        <a:defRPr sz="1800">
          <a:latin typeface="Arial" pitchFamily="34" charset="0"/>
          <a:cs typeface="Arial" pitchFamily="34" charset="0"/>
        </a:defRPr>
      </a:lvl4pPr>
      <a:lvl5pPr>
        <a:defRPr sz="1800">
          <a:latin typeface="Arial" pitchFamily="34" charset="0"/>
          <a:cs typeface="Arial" pitchFamily="34" charset="0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5F291-E734-25AC-2547-D37D56918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7B33F53-070A-D7B3-8E73-1BE0834E4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3363" y="6366605"/>
            <a:ext cx="818637" cy="364679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450E99-DA03-49CD-B4A0-A10D6070B59B}" type="slidenum">
              <a:rPr kumimoji="0" lang="it-IT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18"/>
                <a:cs typeface="Tahoma" pitchFamily="2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18"/>
              <a:cs typeface="Tahoma" pitchFamily="2"/>
            </a:endParaRPr>
          </a:p>
        </p:txBody>
      </p:sp>
      <p:sp>
        <p:nvSpPr>
          <p:cNvPr id="9" name="Segnaposto data 2">
            <a:extLst>
              <a:ext uri="{FF2B5EF4-FFF2-40B4-BE49-F238E27FC236}">
                <a16:creationId xmlns:a16="http://schemas.microsoft.com/office/drawing/2014/main" id="{E160F899-A383-ABD6-FC2C-94C576F2F441}"/>
              </a:ext>
            </a:extLst>
          </p:cNvPr>
          <p:cNvSpPr txBox="1">
            <a:spLocks/>
          </p:cNvSpPr>
          <p:nvPr/>
        </p:nvSpPr>
        <p:spPr>
          <a:xfrm>
            <a:off x="335360" y="6376689"/>
            <a:ext cx="3384376" cy="364679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Chips JU 2026 Information Day</a:t>
            </a:r>
          </a:p>
        </p:txBody>
      </p:sp>
      <p:sp>
        <p:nvSpPr>
          <p:cNvPr id="23" name="Segnaposto data 2">
            <a:extLst>
              <a:ext uri="{FF2B5EF4-FFF2-40B4-BE49-F238E27FC236}">
                <a16:creationId xmlns:a16="http://schemas.microsoft.com/office/drawing/2014/main" id="{89482222-2A17-B15D-7817-9678633E4E1F}"/>
              </a:ext>
            </a:extLst>
          </p:cNvPr>
          <p:cNvSpPr txBox="1">
            <a:spLocks/>
          </p:cNvSpPr>
          <p:nvPr/>
        </p:nvSpPr>
        <p:spPr>
          <a:xfrm>
            <a:off x="5080303" y="6356520"/>
            <a:ext cx="2602632" cy="364679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February 23rd, 2026</a:t>
            </a: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F122095F-B6C2-A31C-C074-40FC1E832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448" y="260648"/>
            <a:ext cx="10362719" cy="1469520"/>
          </a:xfrm>
        </p:spPr>
        <p:txBody>
          <a:bodyPr/>
          <a:lstStyle/>
          <a:p>
            <a:pPr lvl="0"/>
            <a:r>
              <a:rPr lang="it-IT" sz="3600" b="1" dirty="0" err="1"/>
              <a:t>Towards</a:t>
            </a:r>
            <a:r>
              <a:rPr lang="it-IT" sz="3600" b="1" dirty="0"/>
              <a:t> FP10 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A8E964-3423-1654-7779-40377CA321DF}"/>
              </a:ext>
            </a:extLst>
          </p:cNvPr>
          <p:cNvSpPr txBox="1"/>
          <p:nvPr/>
        </p:nvSpPr>
        <p:spPr>
          <a:xfrm>
            <a:off x="701833" y="1484784"/>
            <a:ext cx="1049139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Presenting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Marco Falzetti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Direttore APRE-Agenzia per la Promozione della Ricerca Europea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Gaia Della Rocca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Senior Advisor Affari Europei Confindustria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Three </a:t>
            </a: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questions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where do we stand with FP10?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role of the industrial association in shaping FP10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FP10 and Chips Act 2 </a:t>
            </a:r>
          </a:p>
        </p:txBody>
      </p:sp>
    </p:spTree>
    <p:extLst>
      <p:ext uri="{BB962C8B-B14F-4D97-AF65-F5344CB8AC3E}">
        <p14:creationId xmlns:p14="http://schemas.microsoft.com/office/powerpoint/2010/main" val="410129772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edefini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StarSymbol</vt:lpstr>
      <vt:lpstr>Predefinito</vt:lpstr>
      <vt:lpstr>Towards FP10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Livio Baldi</dc:creator>
  <cp:lastModifiedBy>Livio Baldi</cp:lastModifiedBy>
  <cp:revision>1</cp:revision>
  <dcterms:created xsi:type="dcterms:W3CDTF">2026-02-20T10:01:28Z</dcterms:created>
  <dcterms:modified xsi:type="dcterms:W3CDTF">2026-02-20T10:01:45Z</dcterms:modified>
</cp:coreProperties>
</file>