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7" r:id="rId5"/>
    <p:sldId id="2147377266" r:id="rId6"/>
    <p:sldId id="2147377275" r:id="rId7"/>
    <p:sldId id="2147377273" r:id="rId8"/>
    <p:sldId id="2147377277" r:id="rId9"/>
    <p:sldId id="2147377280" r:id="rId10"/>
    <p:sldId id="2147377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A2CE70B-8CBE-C414-0D6F-DD28791A22A4}" name="Guest User" initials="GU" userId="S::urn:spo:anon#877e3f401f6ee455737640dc94e3ef70f4b434bd269303897ee6cc281c26cbb5::" providerId="AD"/>
  <p188:author id="{0AC70E4D-ED48-0926-FD4E-F3EE8D7747EA}" name="Guest User" initials="GU" userId="S::urn:spo:anon#e62e99cd1eee6cb3661c4a3ccca5e68284ee3978a5d9a3362f71ef022ae9be89::" providerId="AD"/>
  <p188:author id="{CE034359-7077-4E3D-D82F-2503B0D9ABD6}" name="Utente guest" initials="Ug" userId="S::urn:spo:anon#a219ea7bbc3ab171d2d039391e736fa61c0c2697965a5506450c720f60e63f01::" providerId="AD"/>
  <p188:author id="{C52636C3-6CB2-3C10-F5CB-C22124BEBF9A}" name="Segreteria tecnica DGTEC" initials="DGTEC" userId="Segreteria tecnica DGTEC" providerId="None"/>
  <p188:author id="{81B705D8-F339-549A-5788-6593FD466E3B}" name="Lee Jiwon" initials="JL" userId="S::jlee@invitalia.it::4541875e-8b68-4360-b405-afe8638622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172152"/>
    <a:srgbClr val="8FC7E0"/>
    <a:srgbClr val="FF66FF"/>
    <a:srgbClr val="00FA00"/>
    <a:srgbClr val="DAE3F3"/>
    <a:srgbClr val="D9D9D9"/>
    <a:srgbClr val="F4F6FB"/>
    <a:srgbClr val="B2AEBF"/>
    <a:srgbClr val="F9F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48458D-6E0A-4DEB-9CF1-8745C06DC7F0}" v="16" dt="2026-02-20T11:15:02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Alvino" userId="4b38921e-45d8-4369-bec9-da102eb9f57e" providerId="ADAL" clId="{086E6C69-C4A7-435F-B001-82D1F8A1D920}"/>
    <pc:docChg chg="custSel addSld delSld modSld">
      <pc:chgData name="Christian Alvino" userId="4b38921e-45d8-4369-bec9-da102eb9f57e" providerId="ADAL" clId="{086E6C69-C4A7-435F-B001-82D1F8A1D920}" dt="2026-02-20T12:32:15.130" v="626" actId="20577"/>
      <pc:docMkLst>
        <pc:docMk/>
      </pc:docMkLst>
      <pc:sldChg chg="modSp mod">
        <pc:chgData name="Christian Alvino" userId="4b38921e-45d8-4369-bec9-da102eb9f57e" providerId="ADAL" clId="{086E6C69-C4A7-435F-B001-82D1F8A1D920}" dt="2026-02-20T11:20:17.351" v="592" actId="20577"/>
        <pc:sldMkLst>
          <pc:docMk/>
          <pc:sldMk cId="3041393382" sldId="257"/>
        </pc:sldMkLst>
        <pc:spChg chg="mod">
          <ac:chgData name="Christian Alvino" userId="4b38921e-45d8-4369-bec9-da102eb9f57e" providerId="ADAL" clId="{086E6C69-C4A7-435F-B001-82D1F8A1D920}" dt="2026-02-20T11:19:17.769" v="552" actId="20577"/>
          <ac:spMkLst>
            <pc:docMk/>
            <pc:sldMk cId="3041393382" sldId="257"/>
            <ac:spMk id="3" creationId="{00000000-0000-0000-0000-000000000000}"/>
          </ac:spMkLst>
        </pc:spChg>
        <pc:spChg chg="mod">
          <ac:chgData name="Christian Alvino" userId="4b38921e-45d8-4369-bec9-da102eb9f57e" providerId="ADAL" clId="{086E6C69-C4A7-435F-B001-82D1F8A1D920}" dt="2026-02-20T11:19:31.610" v="562" actId="20577"/>
          <ac:spMkLst>
            <pc:docMk/>
            <pc:sldMk cId="3041393382" sldId="257"/>
            <ac:spMk id="14" creationId="{00000000-0000-0000-0000-000000000000}"/>
          </ac:spMkLst>
        </pc:spChg>
        <pc:spChg chg="mod">
          <ac:chgData name="Christian Alvino" userId="4b38921e-45d8-4369-bec9-da102eb9f57e" providerId="ADAL" clId="{086E6C69-C4A7-435F-B001-82D1F8A1D920}" dt="2026-02-20T11:20:17.351" v="592" actId="20577"/>
          <ac:spMkLst>
            <pc:docMk/>
            <pc:sldMk cId="3041393382" sldId="257"/>
            <ac:spMk id="15" creationId="{00000000-0000-0000-0000-000000000000}"/>
          </ac:spMkLst>
        </pc:spChg>
      </pc:sldChg>
      <pc:sldChg chg="modSp mod">
        <pc:chgData name="Christian Alvino" userId="4b38921e-45d8-4369-bec9-da102eb9f57e" providerId="ADAL" clId="{086E6C69-C4A7-435F-B001-82D1F8A1D920}" dt="2026-02-20T12:32:15.130" v="626" actId="20577"/>
        <pc:sldMkLst>
          <pc:docMk/>
          <pc:sldMk cId="2733831160" sldId="2147377263"/>
        </pc:sldMkLst>
        <pc:spChg chg="mod">
          <ac:chgData name="Christian Alvino" userId="4b38921e-45d8-4369-bec9-da102eb9f57e" providerId="ADAL" clId="{086E6C69-C4A7-435F-B001-82D1F8A1D920}" dt="2026-02-20T12:32:15.130" v="626" actId="20577"/>
          <ac:spMkLst>
            <pc:docMk/>
            <pc:sldMk cId="2733831160" sldId="2147377263"/>
            <ac:spMk id="8" creationId="{00000000-0000-0000-0000-000000000000}"/>
          </ac:spMkLst>
        </pc:spChg>
      </pc:sldChg>
      <pc:sldChg chg="modSp mod">
        <pc:chgData name="Christian Alvino" userId="4b38921e-45d8-4369-bec9-da102eb9f57e" providerId="ADAL" clId="{086E6C69-C4A7-435F-B001-82D1F8A1D920}" dt="2026-02-20T11:11:25.644" v="399" actId="20577"/>
        <pc:sldMkLst>
          <pc:docMk/>
          <pc:sldMk cId="3438366372" sldId="2147377266"/>
        </pc:sldMkLst>
        <pc:graphicFrameChg chg="mod modGraphic">
          <ac:chgData name="Christian Alvino" userId="4b38921e-45d8-4369-bec9-da102eb9f57e" providerId="ADAL" clId="{086E6C69-C4A7-435F-B001-82D1F8A1D920}" dt="2026-02-20T11:11:25.644" v="399" actId="20577"/>
          <ac:graphicFrameMkLst>
            <pc:docMk/>
            <pc:sldMk cId="3438366372" sldId="2147377266"/>
            <ac:graphicFrameMk id="3" creationId="{6D42FAC5-DFE1-DE78-D26F-C03914373EDF}"/>
          </ac:graphicFrameMkLst>
        </pc:graphicFrameChg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1808624344" sldId="2147377267"/>
        </pc:sldMkLst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425986661" sldId="2147377268"/>
        </pc:sldMkLst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598621116" sldId="2147377269"/>
        </pc:sldMkLst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3598654463" sldId="2147377270"/>
        </pc:sldMkLst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532365392" sldId="2147377271"/>
        </pc:sldMkLst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3760336472" sldId="2147377272"/>
        </pc:sldMkLst>
      </pc:sldChg>
      <pc:sldChg chg="modSp mod">
        <pc:chgData name="Christian Alvino" userId="4b38921e-45d8-4369-bec9-da102eb9f57e" providerId="ADAL" clId="{086E6C69-C4A7-435F-B001-82D1F8A1D920}" dt="2026-02-20T12:16:05.964" v="610" actId="122"/>
        <pc:sldMkLst>
          <pc:docMk/>
          <pc:sldMk cId="2611497354" sldId="2147377273"/>
        </pc:sldMkLst>
        <pc:spChg chg="mod">
          <ac:chgData name="Christian Alvino" userId="4b38921e-45d8-4369-bec9-da102eb9f57e" providerId="ADAL" clId="{086E6C69-C4A7-435F-B001-82D1F8A1D920}" dt="2026-02-20T11:18:41.864" v="515" actId="6549"/>
          <ac:spMkLst>
            <pc:docMk/>
            <pc:sldMk cId="2611497354" sldId="2147377273"/>
            <ac:spMk id="2" creationId="{B1126505-D0C6-9199-445D-187F2372D7F1}"/>
          </ac:spMkLst>
        </pc:spChg>
        <pc:graphicFrameChg chg="modGraphic">
          <ac:chgData name="Christian Alvino" userId="4b38921e-45d8-4369-bec9-da102eb9f57e" providerId="ADAL" clId="{086E6C69-C4A7-435F-B001-82D1F8A1D920}" dt="2026-02-20T12:16:05.964" v="610" actId="122"/>
          <ac:graphicFrameMkLst>
            <pc:docMk/>
            <pc:sldMk cId="2611497354" sldId="2147377273"/>
            <ac:graphicFrameMk id="3" creationId="{B14C396A-BBA7-2FFA-CF4C-7B1C6872F0FB}"/>
          </ac:graphicFrameMkLst>
        </pc:graphicFrameChg>
      </pc:sldChg>
      <pc:sldChg chg="modSp mod">
        <pc:chgData name="Christian Alvino" userId="4b38921e-45d8-4369-bec9-da102eb9f57e" providerId="ADAL" clId="{086E6C69-C4A7-435F-B001-82D1F8A1D920}" dt="2026-02-20T11:15:38.158" v="454" actId="20577"/>
        <pc:sldMkLst>
          <pc:docMk/>
          <pc:sldMk cId="3101345623" sldId="2147377275"/>
        </pc:sldMkLst>
        <pc:graphicFrameChg chg="mod modGraphic">
          <ac:chgData name="Christian Alvino" userId="4b38921e-45d8-4369-bec9-da102eb9f57e" providerId="ADAL" clId="{086E6C69-C4A7-435F-B001-82D1F8A1D920}" dt="2026-02-20T11:15:38.158" v="454" actId="20577"/>
          <ac:graphicFrameMkLst>
            <pc:docMk/>
            <pc:sldMk cId="3101345623" sldId="2147377275"/>
            <ac:graphicFrameMk id="4" creationId="{21E532BC-A434-ED95-1263-9A58A442958A}"/>
          </ac:graphicFrameMkLst>
        </pc:graphicFrameChg>
      </pc:sldChg>
      <pc:sldChg chg="del">
        <pc:chgData name="Christian Alvino" userId="4b38921e-45d8-4369-bec9-da102eb9f57e" providerId="ADAL" clId="{086E6C69-C4A7-435F-B001-82D1F8A1D920}" dt="2026-02-20T10:50:23.511" v="0" actId="2696"/>
        <pc:sldMkLst>
          <pc:docMk/>
          <pc:sldMk cId="3292751440" sldId="2147377276"/>
        </pc:sldMkLst>
      </pc:sldChg>
      <pc:sldChg chg="modSp mod">
        <pc:chgData name="Christian Alvino" userId="4b38921e-45d8-4369-bec9-da102eb9f57e" providerId="ADAL" clId="{086E6C69-C4A7-435F-B001-82D1F8A1D920}" dt="2026-02-20T12:18:12.628" v="625" actId="20577"/>
        <pc:sldMkLst>
          <pc:docMk/>
          <pc:sldMk cId="1286867846" sldId="2147377277"/>
        </pc:sldMkLst>
        <pc:spChg chg="mod">
          <ac:chgData name="Christian Alvino" userId="4b38921e-45d8-4369-bec9-da102eb9f57e" providerId="ADAL" clId="{086E6C69-C4A7-435F-B001-82D1F8A1D920}" dt="2026-02-20T11:17:55.116" v="504" actId="20577"/>
          <ac:spMkLst>
            <pc:docMk/>
            <pc:sldMk cId="1286867846" sldId="2147377277"/>
            <ac:spMk id="2" creationId="{A5DA5656-4FD5-CA04-FBB3-FBF5BCAD20BB}"/>
          </ac:spMkLst>
        </pc:spChg>
        <pc:graphicFrameChg chg="modGraphic">
          <ac:chgData name="Christian Alvino" userId="4b38921e-45d8-4369-bec9-da102eb9f57e" providerId="ADAL" clId="{086E6C69-C4A7-435F-B001-82D1F8A1D920}" dt="2026-02-20T12:18:12.628" v="625" actId="20577"/>
          <ac:graphicFrameMkLst>
            <pc:docMk/>
            <pc:sldMk cId="1286867846" sldId="2147377277"/>
            <ac:graphicFrameMk id="3" creationId="{59DF7C91-5183-06AC-6AEA-6B340D6F8D34}"/>
          </ac:graphicFrameMkLst>
        </pc:graphicFrameChg>
      </pc:sldChg>
      <pc:sldChg chg="del">
        <pc:chgData name="Christian Alvino" userId="4b38921e-45d8-4369-bec9-da102eb9f57e" providerId="ADAL" clId="{086E6C69-C4A7-435F-B001-82D1F8A1D920}" dt="2026-02-20T11:18:20.885" v="505" actId="47"/>
        <pc:sldMkLst>
          <pc:docMk/>
          <pc:sldMk cId="2694653070" sldId="2147377278"/>
        </pc:sldMkLst>
      </pc:sldChg>
      <pc:sldChg chg="new del">
        <pc:chgData name="Christian Alvino" userId="4b38921e-45d8-4369-bec9-da102eb9f57e" providerId="ADAL" clId="{086E6C69-C4A7-435F-B001-82D1F8A1D920}" dt="2026-02-20T11:01:17.886" v="3" actId="47"/>
        <pc:sldMkLst>
          <pc:docMk/>
          <pc:sldMk cId="3322774123" sldId="2147377279"/>
        </pc:sldMkLst>
      </pc:sldChg>
      <pc:sldChg chg="addSp delSp modSp add mod">
        <pc:chgData name="Christian Alvino" userId="4b38921e-45d8-4369-bec9-da102eb9f57e" providerId="ADAL" clId="{086E6C69-C4A7-435F-B001-82D1F8A1D920}" dt="2026-02-20T11:21:15.503" v="593" actId="20577"/>
        <pc:sldMkLst>
          <pc:docMk/>
          <pc:sldMk cId="1694604879" sldId="2147377280"/>
        </pc:sldMkLst>
        <pc:spChg chg="mod">
          <ac:chgData name="Christian Alvino" userId="4b38921e-45d8-4369-bec9-da102eb9f57e" providerId="ADAL" clId="{086E6C69-C4A7-435F-B001-82D1F8A1D920}" dt="2026-02-20T11:06:57.109" v="305" actId="20577"/>
          <ac:spMkLst>
            <pc:docMk/>
            <pc:sldMk cId="1694604879" sldId="2147377280"/>
            <ac:spMk id="2" creationId="{2C04EDD5-4B22-17F7-CED3-28DCDFB3A16F}"/>
          </ac:spMkLst>
        </pc:spChg>
        <pc:spChg chg="add mod">
          <ac:chgData name="Christian Alvino" userId="4b38921e-45d8-4369-bec9-da102eb9f57e" providerId="ADAL" clId="{086E6C69-C4A7-435F-B001-82D1F8A1D920}" dt="2026-02-20T11:21:15.503" v="593" actId="20577"/>
          <ac:spMkLst>
            <pc:docMk/>
            <pc:sldMk cId="1694604879" sldId="2147377280"/>
            <ac:spMk id="4" creationId="{530542DC-B9EB-9766-E443-D4A5D575D0F7}"/>
          </ac:spMkLst>
        </pc:spChg>
        <pc:graphicFrameChg chg="del">
          <ac:chgData name="Christian Alvino" userId="4b38921e-45d8-4369-bec9-da102eb9f57e" providerId="ADAL" clId="{086E6C69-C4A7-435F-B001-82D1F8A1D920}" dt="2026-02-20T11:02:57.627" v="7" actId="478"/>
          <ac:graphicFrameMkLst>
            <pc:docMk/>
            <pc:sldMk cId="1694604879" sldId="2147377280"/>
            <ac:graphicFrameMk id="3" creationId="{99BD6BBC-BA37-A9C1-36EC-8CE621490A4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20BDF-3EE2-A244-BB8B-ABF6358037DC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C29AE-4111-494D-9083-7D677EDF5DE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92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ED875-7CA7-4683-B586-34E1A4A09D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59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>
          <a:extLst>
            <a:ext uri="{FF2B5EF4-FFF2-40B4-BE49-F238E27FC236}">
              <a16:creationId xmlns:a16="http://schemas.microsoft.com/office/drawing/2014/main" id="{95F8730D-A178-F01A-826A-D3D31119B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2:notes">
            <a:extLst>
              <a:ext uri="{FF2B5EF4-FFF2-40B4-BE49-F238E27FC236}">
                <a16:creationId xmlns:a16="http://schemas.microsoft.com/office/drawing/2014/main" id="{F9CFA345-0300-58C3-BE36-19D4C78CF1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55575" y="574675"/>
            <a:ext cx="662146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3" name="Google Shape;963;p12:notes">
            <a:extLst>
              <a:ext uri="{FF2B5EF4-FFF2-40B4-BE49-F238E27FC236}">
                <a16:creationId xmlns:a16="http://schemas.microsoft.com/office/drawing/2014/main" id="{75438402-FA5F-4ECF-9D5C-F7FE71FCAA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59519" y="4714653"/>
            <a:ext cx="6413424" cy="376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75" tIns="46225" rIns="92475" bIns="462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endParaRPr/>
          </a:p>
        </p:txBody>
      </p:sp>
      <p:sp>
        <p:nvSpPr>
          <p:cNvPr id="964" name="Google Shape;964;p12:notes">
            <a:extLst>
              <a:ext uri="{FF2B5EF4-FFF2-40B4-BE49-F238E27FC236}">
                <a16:creationId xmlns:a16="http://schemas.microsoft.com/office/drawing/2014/main" id="{05F139FC-77CD-E92B-5FCA-99C1BB09749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936770" y="8744096"/>
            <a:ext cx="2919957" cy="463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75" tIns="46225" rIns="92475" bIns="462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Notes view: </a:t>
            </a: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452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E3F9E-2FBD-E42D-B26B-67142D65CB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288DD-B5EF-204D-AA45-50CACBA0E0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58F0F-CCE2-1870-4B5B-AE380ECA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201FA1-F459-36EE-8C1C-A93214737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D04AF-7447-4FE2-C912-2C4959E7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3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63BE9-FCD3-2BC3-DFD8-FA446C353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81191-BEA7-09DC-4F6B-376863249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43785-0616-06F3-7EAD-EB1575A5B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696E7-7CFF-13A8-6068-EA2DB1439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A8800-7277-2D32-E1EC-D0ECD2623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2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077D7C-7C61-6BC5-2EDA-F65FBDC623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55C187-75FE-AFD9-2CDA-DF33089AB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B0F23-B7F2-9E07-F034-59F7F6AEA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6CFED-6D72-ECB1-1E8C-052489FB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F38D0-24A4-B78A-3281-A13B5B08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82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63478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31" name="Gruppo 5">
            <a:extLst>
              <a:ext uri="{FF2B5EF4-FFF2-40B4-BE49-F238E27FC236}">
                <a16:creationId xmlns:a16="http://schemas.microsoft.com/office/drawing/2014/main" id="{1E6E6F84-A52C-497A-B8EA-A6275FB55DBD}"/>
              </a:ext>
            </a:extLst>
          </p:cNvPr>
          <p:cNvGrpSpPr/>
          <p:nvPr userDrawn="1"/>
        </p:nvGrpSpPr>
        <p:grpSpPr>
          <a:xfrm>
            <a:off x="4699820" y="0"/>
            <a:ext cx="7492180" cy="6858000"/>
            <a:chOff x="6096000" y="0"/>
            <a:chExt cx="6096000" cy="6858000"/>
          </a:xfrm>
          <a:solidFill>
            <a:srgbClr val="0066CC"/>
          </a:solidFill>
        </p:grpSpPr>
        <p:sp>
          <p:nvSpPr>
            <p:cNvPr id="32" name="Triangolo rettangolo 1">
              <a:extLst>
                <a:ext uri="{FF2B5EF4-FFF2-40B4-BE49-F238E27FC236}">
                  <a16:creationId xmlns:a16="http://schemas.microsoft.com/office/drawing/2014/main" id="{892D494A-AF04-447B-A04C-73564BF8BDC8}"/>
                </a:ext>
              </a:extLst>
            </p:cNvPr>
            <p:cNvSpPr/>
            <p:nvPr/>
          </p:nvSpPr>
          <p:spPr>
            <a:xfrm flipH="1">
              <a:off x="6096000" y="0"/>
              <a:ext cx="1700981" cy="6858000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ttangolo 2">
              <a:extLst>
                <a:ext uri="{FF2B5EF4-FFF2-40B4-BE49-F238E27FC236}">
                  <a16:creationId xmlns:a16="http://schemas.microsoft.com/office/drawing/2014/main" id="{E0BCB43E-21E1-4A15-B329-A28168093160}"/>
                </a:ext>
              </a:extLst>
            </p:cNvPr>
            <p:cNvSpPr/>
            <p:nvPr/>
          </p:nvSpPr>
          <p:spPr>
            <a:xfrm>
              <a:off x="7796981" y="0"/>
              <a:ext cx="4395019" cy="68580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itle 1"/>
          <p:cNvSpPr>
            <a:spLocks noGrp="1"/>
          </p:cNvSpPr>
          <p:nvPr>
            <p:ph type="ctrTitle" hasCustomPrompt="1"/>
          </p:nvPr>
        </p:nvSpPr>
        <p:spPr bwMode="ltGray">
          <a:xfrm>
            <a:off x="7472550" y="3129842"/>
            <a:ext cx="4090800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4000" kern="1200" cap="all" dirty="0">
                <a:solidFill>
                  <a:srgbClr val="FFFFFF"/>
                </a:solidFill>
                <a:latin typeface="Titillium Web" panose="00000300000000000000" pitchFamily="2" charset="0"/>
                <a:ea typeface="+mj-ea"/>
                <a:cs typeface="+mj-cs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/>
              <a:t>Title in Title Case</a:t>
            </a:r>
          </a:p>
        </p:txBody>
      </p:sp>
      <p:sp>
        <p:nvSpPr>
          <p:cNvPr id="2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8170161" y="2003856"/>
            <a:ext cx="3393187" cy="10318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kumimoji="0" lang="en-US" sz="3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tillium Web" panose="00000300000000000000" pitchFamily="2" charset="0"/>
              </a:defRPr>
            </a:lvl1pPr>
          </a:lstStyle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/>
              <a:t>Click to add text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5698380" y="6472691"/>
            <a:ext cx="1433085" cy="2135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>
            <a:lvl1pPr>
              <a:defRPr kumimoji="0" lang="en-US" sz="15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tillium Web" panose="00000300000000000000" pitchFamily="2" charset="0"/>
              </a:defRPr>
            </a:lvl1pPr>
          </a:lstStyle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/>
              <a:t>DD/MMMM/YYYY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078511" y="6472690"/>
            <a:ext cx="1433085" cy="213520"/>
          </a:xfrm>
        </p:spPr>
        <p:txBody>
          <a:bodyPr vert="horz" wrap="none" lIns="0" tIns="0" rIns="0" bIns="0" rtlCol="0">
            <a:noAutofit/>
          </a:bodyPr>
          <a:lstStyle>
            <a:lvl1pPr algn="r">
              <a:defRPr kumimoji="0" lang="en-US" sz="1500" b="0" i="0" u="none" strike="noStrike" cap="none" spc="0" normalizeH="0" baseline="0" dirty="0" smtClean="0">
                <a:ln>
                  <a:noFill/>
                </a:ln>
                <a:effectLst/>
                <a:uLnTx/>
                <a:uFillTx/>
                <a:latin typeface="Titillium Web" panose="00000300000000000000" pitchFamily="2" charset="0"/>
              </a:defRPr>
            </a:lvl1pPr>
          </a:lstStyle>
          <a:p>
            <a:pPr marR="0" lvl="0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/>
              <a:t>LOCATION</a:t>
            </a:r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29418" y="2811471"/>
            <a:ext cx="4116858" cy="123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. Title Only">
  <p:cSld name="D. Title 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6"/>
          <p:cNvSpPr txBox="1">
            <a:spLocks noGrp="1"/>
          </p:cNvSpPr>
          <p:nvPr>
            <p:ph type="dt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title"/>
          </p:nvPr>
        </p:nvSpPr>
        <p:spPr>
          <a:xfrm>
            <a:off x="299026" y="323870"/>
            <a:ext cx="9396518" cy="348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CC"/>
              </a:buClr>
              <a:buSzPts val="1800"/>
              <a:buFont typeface="Titillium Web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7" name="Google Shape;37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75277" y="323870"/>
            <a:ext cx="1376218" cy="412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469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 line">
    <p:bg bwMode="blackWhite">
      <p:bgPr>
        <a:gradFill flip="none" rotWithShape="1">
          <a:gsLst>
            <a:gs pos="0">
              <a:srgbClr val="0066CC"/>
            </a:gs>
            <a:gs pos="100000">
              <a:srgbClr val="003B76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890244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it-IT" sz="1000" kern="1200" smtClean="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lang="it-IT" sz="1000" kern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 rtl="0">
              <a:defRPr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it-IT"/>
          </a:p>
        </p:txBody>
      </p:sp>
      <p:sp>
        <p:nvSpPr>
          <p:cNvPr id="14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30000" y="3826800"/>
            <a:ext cx="10936800" cy="2041200"/>
          </a:xfrm>
        </p:spPr>
        <p:txBody>
          <a:bodyPr vert="horz" anchor="t">
            <a:noAutofit/>
          </a:bodyPr>
          <a:lstStyle>
            <a:lvl1pPr rtl="0">
              <a:defRPr sz="5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it-IT"/>
              <a:t>Click to add big statement text</a:t>
            </a:r>
          </a:p>
        </p:txBody>
      </p:sp>
      <p:cxnSp>
        <p:nvCxnSpPr>
          <p:cNvPr id="148" name="Straight Connector 147"/>
          <p:cNvCxnSpPr/>
          <p:nvPr userDrawn="1"/>
        </p:nvCxnSpPr>
        <p:spPr bwMode="white">
          <a:xfrm>
            <a:off x="618898" y="3680016"/>
            <a:ext cx="11576304" cy="0"/>
          </a:xfrm>
          <a:prstGeom prst="line">
            <a:avLst/>
          </a:prstGeom>
          <a:ln w="19050" cmpd="sng">
            <a:solidFill>
              <a:schemeClr val="bg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9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BB230-91F7-8703-258F-002FA9F32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750EE-C7F2-1F2D-95D3-9C76001F0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20B34-6D3C-8A0C-8AE7-854AA6171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6890B-9427-90CB-9377-5DF63CEB6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97FB3-EF69-F9EE-FA0A-8EA6585CE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4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873F0-1929-3B2D-0269-C7E792A17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52F727-0371-F7B0-7088-D8F29095E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5BD34-349E-B574-04F9-F63422A53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DEDD9-D4B9-5794-7D2D-27ED7B40E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37DF8-4F91-17BF-7DAA-0E82820D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7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114FF-D587-EC49-BB3F-069325385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7C21C-B593-A285-DD01-53C12389AD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F9999-57B1-4D5B-FCE9-3E7DE33F5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61DF5C-9194-5226-A1C1-ADCD1F313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7491F9-D870-D59B-282F-E19EB8B8B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B37BEC-4B65-8267-640B-23A56F5D1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CB653-5F80-3468-C9AB-F4B6E531C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315B2-91D1-1AB9-55D4-79490D84E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8E3583-0688-E5F7-8971-5AD7666488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5590C-9567-89B0-C3E2-673220FEC2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965B8E-53B6-FF1D-9947-32E2DC85F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7D547-6DB3-F13E-F2C1-56C8ED846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C34AC1-A1D6-7639-EBCC-EB1BBB292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997073-D0C1-4E74-0FBD-0C9A5B28C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80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7A980-EDCD-4BC6-B170-2C8C1CF72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2EEB73-2F14-2E39-47A7-0121057ED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1B517E-CB69-8F05-4829-B53FBC744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6EE466-74F7-5EF0-5D37-D77891BE0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7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6FEC3C-B5AA-35F7-77AB-F5058C811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13D1A2-A1C9-AFB1-81E4-2B347A350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2D118-6687-71FE-4451-387C63EC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48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9AAF9-4132-B693-CA51-F6D72E3AC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00A16-7CCA-C6BF-35C8-F77F73923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A09D-321A-B8FE-2280-BF84E0CBC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DD57F-3F97-00B5-DDE3-F230EF01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8BFF4-D3A0-174A-5A03-9912860D9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C9C624-634A-58A2-3DBD-182FDF5E2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09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14753-DA7E-1F08-2E2D-FE91AC8A9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DF4579-239D-1B75-CF89-DADE1F4CBD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3DD774-2514-F81D-9CC2-F59FD45B35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A196D-5F41-7817-CCB9-A20C37D32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36FB0-F6CA-A536-2620-A49E3BC8B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426D1-7537-B3C6-6231-DA48CF93E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0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FD3546-B424-FA8B-9183-905405FF5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58DD9B-FFDC-6F81-67AB-F335B3A20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DB74F-F88B-AEEE-8797-9434DE83F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5B030-D57C-1542-A7EC-794285A55BDD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56B10-A42B-D10D-1F67-5760630AE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EF298A-9642-6AB1-4482-1F9F99AC2F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21309-E4B0-C54B-BB14-44D1DB3BF5D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7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dgiai.div06@pec.mimit.gov.it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86" imgH="286" progId="TCLayout.ActiveDocument.1">
                  <p:embed/>
                </p:oleObj>
              </mc:Choice>
              <mc:Fallback>
                <p:oleObj name="think-cell Slide" r:id="rId4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5921306" y="2963587"/>
            <a:ext cx="5725192" cy="1477963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it-IT" sz="3600" cap="none" dirty="0">
                <a:latin typeface="Calibri" panose="020F0502020204030204"/>
                <a:ea typeface="+mn-ea"/>
                <a:cs typeface="+mn-cs"/>
              </a:rPr>
              <a:t>Chips JU</a:t>
            </a:r>
            <a:br>
              <a:rPr lang="it-IT" sz="3600" cap="none" dirty="0">
                <a:latin typeface="+mn-ea"/>
                <a:ea typeface="+mn-ea"/>
                <a:cs typeface="+mn-cs"/>
              </a:rPr>
            </a:br>
            <a:r>
              <a:rPr lang="it-IT" sz="2400" i="1" cap="none" dirty="0">
                <a:latin typeface="Calibri" panose="020F0502020204030204"/>
                <a:ea typeface="Calibri"/>
                <a:cs typeface="Calibri"/>
              </a:rPr>
              <a:t>(Last </a:t>
            </a:r>
            <a:r>
              <a:rPr lang="it-IT" sz="2400" i="1" cap="none" dirty="0" err="1">
                <a:latin typeface="Calibri" panose="020F0502020204030204"/>
                <a:ea typeface="Calibri"/>
                <a:cs typeface="Calibri"/>
              </a:rPr>
              <a:t>development</a:t>
            </a:r>
            <a:r>
              <a:rPr lang="it-IT" sz="2400" i="1" cap="none" dirty="0">
                <a:latin typeface="Calibri" panose="020F0502020204030204"/>
                <a:ea typeface="Calibri"/>
                <a:cs typeface="Calibri"/>
              </a:rPr>
              <a:t> and state of the art)</a:t>
            </a:r>
            <a:endParaRPr lang="it-IT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 vert="horz" wrap="none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it-IT" dirty="0">
                <a:latin typeface="+mn-lt"/>
                <a:ea typeface="Calibri"/>
                <a:cs typeface="Calibri"/>
              </a:rPr>
              <a:t>23 </a:t>
            </a:r>
            <a:r>
              <a:rPr lang="it-IT" dirty="0" err="1">
                <a:latin typeface="+mn-lt"/>
                <a:ea typeface="Calibri"/>
                <a:cs typeface="Calibri"/>
              </a:rPr>
              <a:t>february</a:t>
            </a:r>
            <a:r>
              <a:rPr lang="it-IT" dirty="0">
                <a:latin typeface="+mn-lt"/>
                <a:ea typeface="Calibri"/>
                <a:cs typeface="Calibri"/>
              </a:rPr>
              <a:t> 2026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 vert="horz" wrap="none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it-IT" dirty="0">
                <a:latin typeface="+mn-lt"/>
              </a:rPr>
              <a:t>Rome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05A4C034-E0E4-F515-D1A5-41959E4C3DF1}"/>
              </a:ext>
            </a:extLst>
          </p:cNvPr>
          <p:cNvSpPr>
            <a:spLocks noGrp="1"/>
          </p:cNvSpPr>
          <p:nvPr/>
        </p:nvSpPr>
        <p:spPr bwMode="ltGray">
          <a:xfrm>
            <a:off x="6247294" y="2636066"/>
            <a:ext cx="5389740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4000" b="1" i="0" u="none" strike="noStrike" kern="1200" cap="all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tillium Web" panose="00000300000000000000" pitchFamily="2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pPr algn="r"/>
            <a:endParaRPr lang="it-IT" b="0">
              <a:solidFill>
                <a:schemeClr val="bg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59115" y="4277427"/>
            <a:ext cx="4558785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2400" b="1" dirty="0">
                <a:solidFill>
                  <a:schemeClr val="accent1">
                    <a:lumMod val="75000"/>
                  </a:schemeClr>
                </a:solidFill>
              </a:rPr>
              <a:t>DGTEC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it-IT" sz="2400" b="1" i="0" dirty="0">
                <a:solidFill>
                  <a:schemeClr val="accent1">
                    <a:lumMod val="75000"/>
                  </a:schemeClr>
                </a:solidFill>
                <a:effectLst/>
              </a:rPr>
              <a:t>Direzione generale per le nuove tecnologie abilitanti</a:t>
            </a:r>
          </a:p>
          <a:p>
            <a:endParaRPr lang="it-IT" b="1" dirty="0">
              <a:solidFill>
                <a:schemeClr val="accent1">
                  <a:lumMod val="50000"/>
                </a:schemeClr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13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DD810E-B33F-B512-BC8A-8E48A261A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41" y="645163"/>
            <a:ext cx="9396518" cy="646290"/>
          </a:xfrm>
        </p:spPr>
        <p:txBody>
          <a:bodyPr/>
          <a:lstStyle/>
          <a:p>
            <a:r>
              <a:rPr lang="it-IT" sz="4000" b="1" kern="0" dirty="0">
                <a:solidFill>
                  <a:srgbClr val="0070C0"/>
                </a:solidFill>
                <a:latin typeface="Arial"/>
                <a:cs typeface="Arial"/>
              </a:rPr>
              <a:t>CHIPS JU ECS 2024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6D42FAC5-DFE1-DE78-D26F-C03914373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041846"/>
              </p:ext>
            </p:extLst>
          </p:nvPr>
        </p:nvGraphicFramePr>
        <p:xfrm>
          <a:off x="626792" y="1542352"/>
          <a:ext cx="11162370" cy="4527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9332">
                  <a:extLst>
                    <a:ext uri="{9D8B030D-6E8A-4147-A177-3AD203B41FA5}">
                      <a16:colId xmlns:a16="http://schemas.microsoft.com/office/drawing/2014/main" val="2675978827"/>
                    </a:ext>
                  </a:extLst>
                </a:gridCol>
                <a:gridCol w="1536377">
                  <a:extLst>
                    <a:ext uri="{9D8B030D-6E8A-4147-A177-3AD203B41FA5}">
                      <a16:colId xmlns:a16="http://schemas.microsoft.com/office/drawing/2014/main" val="1947628498"/>
                    </a:ext>
                  </a:extLst>
                </a:gridCol>
                <a:gridCol w="1395543">
                  <a:extLst>
                    <a:ext uri="{9D8B030D-6E8A-4147-A177-3AD203B41FA5}">
                      <a16:colId xmlns:a16="http://schemas.microsoft.com/office/drawing/2014/main" val="1478295659"/>
                    </a:ext>
                  </a:extLst>
                </a:gridCol>
                <a:gridCol w="6561118">
                  <a:extLst>
                    <a:ext uri="{9D8B030D-6E8A-4147-A177-3AD203B41FA5}">
                      <a16:colId xmlns:a16="http://schemas.microsoft.com/office/drawing/2014/main" val="1830806387"/>
                    </a:ext>
                  </a:extLst>
                </a:gridCol>
              </a:tblGrid>
              <a:tr h="76269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000" dirty="0">
                          <a:effectLst/>
                        </a:rPr>
                        <a:t>CALL</a:t>
                      </a:r>
                      <a:endParaRPr lang="it-IT" sz="2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000" dirty="0">
                          <a:effectLst/>
                        </a:rPr>
                        <a:t>PROJECT</a:t>
                      </a:r>
                      <a:endParaRPr lang="it-IT" sz="2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000" dirty="0">
                          <a:effectLst/>
                        </a:rPr>
                        <a:t>ITALIAN LEADER</a:t>
                      </a:r>
                      <a:endParaRPr lang="it-IT" sz="2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000" dirty="0">
                          <a:effectLst/>
                        </a:rPr>
                        <a:t>STATUS</a:t>
                      </a:r>
                      <a:endParaRPr lang="it-IT" sz="20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053268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E2PACKMAN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STM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Approval communication sent – ​​decree phase 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317550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SHIFT2DV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Resiltech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Approval communication sent – ​​decree phase 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232104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RIGOLETTO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STM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Approval communication sent – ​​decree phase 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114874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STARLIGHT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STM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Approval communication sent – ​​decree phase 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636507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PROACTIF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Leonardo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Approval communication sent – ​​decree phase 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0630342"/>
                  </a:ext>
                </a:extLst>
              </a:tr>
              <a:tr h="62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2024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NEAIXT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Ricca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effectLst/>
                        </a:rPr>
                        <a:t>Additional document underway for subjective change of a partner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613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36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C0135-F924-FE45-815B-CF5A222E3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21C081-F3AF-8D24-DA42-27FB4ECD3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41" y="645163"/>
            <a:ext cx="9396518" cy="646290"/>
          </a:xfrm>
        </p:spPr>
        <p:txBody>
          <a:bodyPr/>
          <a:lstStyle/>
          <a:p>
            <a:r>
              <a:rPr lang="it-IT" sz="4000" b="1" kern="0" dirty="0">
                <a:solidFill>
                  <a:srgbClr val="0070C0"/>
                </a:solidFill>
                <a:latin typeface="Arial"/>
                <a:cs typeface="Arial"/>
              </a:rPr>
              <a:t>CHIPS JU ECS 2025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21E532BC-A434-ED95-1263-9A58A4429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704053"/>
              </p:ext>
            </p:extLst>
          </p:nvPr>
        </p:nvGraphicFramePr>
        <p:xfrm>
          <a:off x="609599" y="1476375"/>
          <a:ext cx="11401426" cy="36752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717">
                  <a:extLst>
                    <a:ext uri="{9D8B030D-6E8A-4147-A177-3AD203B41FA5}">
                      <a16:colId xmlns:a16="http://schemas.microsoft.com/office/drawing/2014/main" val="2069223109"/>
                    </a:ext>
                  </a:extLst>
                </a:gridCol>
                <a:gridCol w="2036790">
                  <a:extLst>
                    <a:ext uri="{9D8B030D-6E8A-4147-A177-3AD203B41FA5}">
                      <a16:colId xmlns:a16="http://schemas.microsoft.com/office/drawing/2014/main" val="1695107253"/>
                    </a:ext>
                  </a:extLst>
                </a:gridCol>
                <a:gridCol w="3464124">
                  <a:extLst>
                    <a:ext uri="{9D8B030D-6E8A-4147-A177-3AD203B41FA5}">
                      <a16:colId xmlns:a16="http://schemas.microsoft.com/office/drawing/2014/main" val="3467428494"/>
                    </a:ext>
                  </a:extLst>
                </a:gridCol>
                <a:gridCol w="2851795">
                  <a:extLst>
                    <a:ext uri="{9D8B030D-6E8A-4147-A177-3AD203B41FA5}">
                      <a16:colId xmlns:a16="http://schemas.microsoft.com/office/drawing/2014/main" val="722904383"/>
                    </a:ext>
                  </a:extLst>
                </a:gridCol>
              </a:tblGrid>
              <a:tr h="7905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400" dirty="0">
                          <a:effectLst/>
                        </a:rPr>
                        <a:t>CALL</a:t>
                      </a:r>
                      <a:endParaRPr lang="it-IT" sz="2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400" dirty="0">
                          <a:effectLst/>
                        </a:rPr>
                        <a:t>PROJECT</a:t>
                      </a:r>
                      <a:endParaRPr lang="it-IT" sz="2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400" dirty="0">
                          <a:effectLst/>
                        </a:rPr>
                        <a:t>ITALIAN LEADER</a:t>
                      </a:r>
                      <a:endParaRPr lang="it-IT" sz="2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2400" dirty="0">
                          <a:effectLst/>
                        </a:rPr>
                        <a:t>STATUS</a:t>
                      </a:r>
                      <a:endParaRPr lang="it-IT" sz="2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565323"/>
                  </a:ext>
                </a:extLst>
              </a:tr>
              <a:tr h="7211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CHIPS JU 2025 - IA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GreenFAB X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SPEA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Procedure to be </a:t>
                      </a:r>
                      <a:r>
                        <a:rPr lang="it-IT" sz="1800" dirty="0" err="1">
                          <a:effectLst/>
                        </a:rPr>
                        <a:t>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7072041"/>
                  </a:ext>
                </a:extLst>
              </a:tr>
              <a:tr h="7211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CHIPS JU 2025 - IA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Moore4Power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Infineon Technologies Italia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Procedure to be </a:t>
                      </a:r>
                      <a:r>
                        <a:rPr lang="it-IT" sz="1800" dirty="0" err="1">
                          <a:effectLst/>
                        </a:rPr>
                        <a:t>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1248309"/>
                  </a:ext>
                </a:extLst>
              </a:tr>
              <a:tr h="7211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2025 - IA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TREASURY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MEMC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Procedure to be </a:t>
                      </a:r>
                      <a:r>
                        <a:rPr lang="it-IT" sz="1800" dirty="0" err="1">
                          <a:effectLst/>
                        </a:rPr>
                        <a:t>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173799"/>
                  </a:ext>
                </a:extLst>
              </a:tr>
              <a:tr h="7211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CHIPS JU 2025 - IA - FT1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TURANDOT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>
                          <a:effectLst/>
                        </a:rPr>
                        <a:t>STM</a:t>
                      </a:r>
                      <a:endParaRPr lang="it-IT" sz="18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800" dirty="0">
                          <a:effectLst/>
                        </a:rPr>
                        <a:t>Procedure to be </a:t>
                      </a:r>
                      <a:r>
                        <a:rPr lang="it-IT" sz="1800" dirty="0" err="1">
                          <a:effectLst/>
                        </a:rPr>
                        <a:t>started</a:t>
                      </a:r>
                      <a:endParaRPr lang="it-IT" sz="18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1903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34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B28BA-D602-F593-6DDF-06B09DFD9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126505-D0C6-9199-445D-187F2372D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41" y="645163"/>
            <a:ext cx="9396518" cy="646290"/>
          </a:xfrm>
        </p:spPr>
        <p:txBody>
          <a:bodyPr/>
          <a:lstStyle/>
          <a:p>
            <a:r>
              <a:rPr lang="it-IT" sz="4000" b="1" kern="0" dirty="0">
                <a:solidFill>
                  <a:srgbClr val="0070C0"/>
                </a:solidFill>
                <a:latin typeface="Arial"/>
                <a:cs typeface="Arial"/>
              </a:rPr>
              <a:t>Call ECS 2026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B14C396A-BBA7-2FFA-CF4C-7B1C6872F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793809"/>
              </p:ext>
            </p:extLst>
          </p:nvPr>
        </p:nvGraphicFramePr>
        <p:xfrm>
          <a:off x="700881" y="1570215"/>
          <a:ext cx="10790238" cy="4792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383">
                  <a:extLst>
                    <a:ext uri="{9D8B030D-6E8A-4147-A177-3AD203B41FA5}">
                      <a16:colId xmlns:a16="http://schemas.microsoft.com/office/drawing/2014/main" val="4254611767"/>
                    </a:ext>
                  </a:extLst>
                </a:gridCol>
                <a:gridCol w="4443761">
                  <a:extLst>
                    <a:ext uri="{9D8B030D-6E8A-4147-A177-3AD203B41FA5}">
                      <a16:colId xmlns:a16="http://schemas.microsoft.com/office/drawing/2014/main" val="2363855017"/>
                    </a:ext>
                  </a:extLst>
                </a:gridCol>
                <a:gridCol w="2528094">
                  <a:extLst>
                    <a:ext uri="{9D8B030D-6E8A-4147-A177-3AD203B41FA5}">
                      <a16:colId xmlns:a16="http://schemas.microsoft.com/office/drawing/2014/main" val="1987267700"/>
                    </a:ext>
                  </a:extLst>
                </a:gridCol>
              </a:tblGrid>
              <a:tr h="734144">
                <a:tc>
                  <a:txBody>
                    <a:bodyPr/>
                    <a:lstStyle/>
                    <a:p>
                      <a:r>
                        <a:rPr lang="it-IT" sz="2000" dirty="0"/>
                        <a:t>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/>
                        <a:t>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/>
                        <a:t>EU BUDGET (€ mln)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38658"/>
                  </a:ext>
                </a:extLst>
              </a:tr>
              <a:tr h="734144">
                <a:tc>
                  <a:txBody>
                    <a:bodyPr/>
                    <a:lstStyle/>
                    <a:p>
                      <a:r>
                        <a:rPr lang="it-IT" dirty="0"/>
                        <a:t>Global 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HORIZON-JU-Chips-2026-1-IA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515283"/>
                  </a:ext>
                </a:extLst>
              </a:tr>
              <a:tr h="734144">
                <a:tc>
                  <a:txBody>
                    <a:bodyPr/>
                    <a:lstStyle/>
                    <a:p>
                      <a:r>
                        <a:rPr lang="en-US" dirty="0"/>
                        <a:t>Power electronics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HORIZON-JU-Chips-2026-FT1-IA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474554"/>
                  </a:ext>
                </a:extLst>
              </a:tr>
              <a:tr h="734144">
                <a:tc>
                  <a:txBody>
                    <a:bodyPr/>
                    <a:lstStyle/>
                    <a:p>
                      <a:r>
                        <a:rPr lang="it-IT" dirty="0" err="1"/>
                        <a:t>Photonics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HORIZON-JU-Chips-2026-FT2-IA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6851469"/>
                  </a:ext>
                </a:extLst>
              </a:tr>
              <a:tr h="734144">
                <a:tc>
                  <a:txBody>
                    <a:bodyPr/>
                    <a:lstStyle/>
                    <a:p>
                      <a:r>
                        <a:rPr lang="it-IT" dirty="0"/>
                        <a:t>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HORIZON-JU-Chips-2026-FT3-IA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762344"/>
                  </a:ext>
                </a:extLst>
              </a:tr>
              <a:tr h="1122259">
                <a:tc>
                  <a:txBody>
                    <a:bodyPr/>
                    <a:lstStyle/>
                    <a:p>
                      <a:r>
                        <a:rPr lang="en-US" dirty="0"/>
                        <a:t>AI-assisted Methods and Tools for Software-Defined Vehicle Engineering Automation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HORIZON-JU-Chips-2026-IA-FT4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81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49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B675-D95E-67CE-0910-537E77CA4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DA5656-4FD5-CA04-FBB3-FBF5BCAD2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41" y="645163"/>
            <a:ext cx="9396518" cy="646290"/>
          </a:xfrm>
        </p:spPr>
        <p:txBody>
          <a:bodyPr/>
          <a:lstStyle/>
          <a:p>
            <a:r>
              <a:rPr lang="it-IT" sz="4000" b="1" kern="0" dirty="0">
                <a:solidFill>
                  <a:srgbClr val="0070C0"/>
                </a:solidFill>
                <a:latin typeface="Arial"/>
                <a:cs typeface="Arial"/>
              </a:rPr>
              <a:t>Call Chips for Europe 2026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9DF7C91-5183-06AC-6AEA-6B340D6F8D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741722"/>
              </p:ext>
            </p:extLst>
          </p:nvPr>
        </p:nvGraphicFramePr>
        <p:xfrm>
          <a:off x="700881" y="2484615"/>
          <a:ext cx="10790238" cy="1468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383">
                  <a:extLst>
                    <a:ext uri="{9D8B030D-6E8A-4147-A177-3AD203B41FA5}">
                      <a16:colId xmlns:a16="http://schemas.microsoft.com/office/drawing/2014/main" val="4254611767"/>
                    </a:ext>
                  </a:extLst>
                </a:gridCol>
                <a:gridCol w="4804284">
                  <a:extLst>
                    <a:ext uri="{9D8B030D-6E8A-4147-A177-3AD203B41FA5}">
                      <a16:colId xmlns:a16="http://schemas.microsoft.com/office/drawing/2014/main" val="2363855017"/>
                    </a:ext>
                  </a:extLst>
                </a:gridCol>
                <a:gridCol w="2167571">
                  <a:extLst>
                    <a:ext uri="{9D8B030D-6E8A-4147-A177-3AD203B41FA5}">
                      <a16:colId xmlns:a16="http://schemas.microsoft.com/office/drawing/2014/main" val="1987267700"/>
                    </a:ext>
                  </a:extLst>
                </a:gridCol>
              </a:tblGrid>
              <a:tr h="734144">
                <a:tc>
                  <a:txBody>
                    <a:bodyPr/>
                    <a:lstStyle/>
                    <a:p>
                      <a:r>
                        <a:rPr lang="it-IT" sz="2000" dirty="0"/>
                        <a:t>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/>
                        <a:t>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dirty="0"/>
                        <a:t>EU BUDGET (€ mln)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38658"/>
                  </a:ext>
                </a:extLst>
              </a:tr>
              <a:tr h="734144">
                <a:tc>
                  <a:txBody>
                    <a:bodyPr/>
                    <a:lstStyle/>
                    <a:p>
                      <a:r>
                        <a:rPr lang="en-US" dirty="0"/>
                        <a:t>AI chips and systems for EU compute infrastructure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DIGITAL-JU-CHIPS-2026-AIDP-GfP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515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8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95184-AFC3-618C-63CA-E108916FE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04EDD5-4B22-17F7-CED3-28DCDFB3A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41" y="645163"/>
            <a:ext cx="9396518" cy="646290"/>
          </a:xfrm>
        </p:spPr>
        <p:txBody>
          <a:bodyPr/>
          <a:lstStyle/>
          <a:p>
            <a:r>
              <a:rPr lang="it-IT" sz="4000" b="1" kern="0" dirty="0">
                <a:solidFill>
                  <a:srgbClr val="0070C0"/>
                </a:solidFill>
                <a:latin typeface="Arial"/>
                <a:cs typeface="Arial"/>
              </a:rPr>
              <a:t>Chips JU 2026 calls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30542DC-B9EB-9766-E443-D4A5D575D0F7}"/>
              </a:ext>
            </a:extLst>
          </p:cNvPr>
          <p:cNvSpPr txBox="1"/>
          <p:nvPr/>
        </p:nvSpPr>
        <p:spPr>
          <a:xfrm>
            <a:off x="762001" y="1695448"/>
            <a:ext cx="104870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kern="0" dirty="0">
                <a:solidFill>
                  <a:srgbClr val="0070C0"/>
                </a:solidFill>
                <a:latin typeface="Arial"/>
                <a:cs typeface="Arial"/>
              </a:rPr>
              <a:t>MIMIT: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70C0"/>
                </a:solidFill>
                <a:latin typeface="Arial"/>
                <a:cs typeface="Arial"/>
              </a:rPr>
              <a:t>will formalize its participation by indicating the allocated resources (through a joint DGIAI/DGTEC directorial decree)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70C0"/>
                </a:solidFill>
                <a:latin typeface="Arial"/>
                <a:cs typeface="Arial"/>
              </a:rPr>
              <a:t>participation requirements will not differ from those already known from previous notices (unless regulatory adjustments have occurred)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kern="0" dirty="0" err="1">
                <a:solidFill>
                  <a:srgbClr val="0070C0"/>
                </a:solidFill>
                <a:latin typeface="Arial"/>
                <a:cs typeface="Arial"/>
              </a:rPr>
              <a:t>Italian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it-IT" sz="2400" kern="0" dirty="0" err="1">
                <a:solidFill>
                  <a:srgbClr val="0070C0"/>
                </a:solidFill>
                <a:latin typeface="Arial"/>
                <a:cs typeface="Arial"/>
              </a:rPr>
              <a:t>participants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it-IT" sz="2400" kern="0" dirty="0" err="1">
                <a:solidFill>
                  <a:srgbClr val="0070C0"/>
                </a:solidFill>
                <a:latin typeface="Arial"/>
                <a:cs typeface="Arial"/>
              </a:rPr>
              <a:t>will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it-IT" sz="2400" kern="0" dirty="0" err="1">
                <a:solidFill>
                  <a:srgbClr val="0070C0"/>
                </a:solidFill>
                <a:latin typeface="Arial"/>
                <a:cs typeface="Arial"/>
              </a:rPr>
              <a:t>submit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 the full </a:t>
            </a:r>
            <a:r>
              <a:rPr lang="it-IT" sz="2400" kern="0" dirty="0" err="1">
                <a:solidFill>
                  <a:srgbClr val="0070C0"/>
                </a:solidFill>
                <a:latin typeface="Arial"/>
                <a:cs typeface="Arial"/>
              </a:rPr>
              <a:t>proposal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 to: 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dgiai.div06@pec.mimit.gov.it</a:t>
            </a:r>
            <a:r>
              <a:rPr lang="it-IT" sz="2400" kern="0" dirty="0">
                <a:solidFill>
                  <a:srgbClr val="0070C0"/>
                </a:solidFill>
                <a:latin typeface="Arial"/>
                <a:cs typeface="Arial"/>
              </a:rPr>
              <a:t>. (deadline TBD)</a:t>
            </a:r>
            <a:endParaRPr lang="en-US" sz="24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9460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>
          <a:extLst>
            <a:ext uri="{FF2B5EF4-FFF2-40B4-BE49-F238E27FC236}">
              <a16:creationId xmlns:a16="http://schemas.microsoft.com/office/drawing/2014/main" id="{BA778326-D3CE-1284-C1CB-C74CB0229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1171853" y="1509206"/>
            <a:ext cx="9614516" cy="4465466"/>
          </a:xfrm>
        </p:spPr>
        <p:txBody>
          <a:bodyPr>
            <a:normAutofit fontScale="90000"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it-IT" sz="49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Thank </a:t>
            </a:r>
            <a:r>
              <a:rPr lang="it-IT" sz="4900" b="1" dirty="0" err="1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you</a:t>
            </a:r>
            <a:r>
              <a:rPr lang="it-IT" sz="49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 for </a:t>
            </a:r>
            <a:r>
              <a:rPr lang="it-IT" sz="4900" b="1" dirty="0" err="1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your</a:t>
            </a:r>
            <a:r>
              <a:rPr lang="it-IT" sz="49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 </a:t>
            </a:r>
            <a:r>
              <a:rPr lang="it-IT" sz="4900" b="1" dirty="0" err="1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attention</a:t>
            </a:r>
            <a:br>
              <a:rPr lang="it-IT" sz="36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36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36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Christian Alvino</a:t>
            </a: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christian.alvino@mise.gov.it</a:t>
            </a: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br>
              <a:rPr lang="it-IT" sz="36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r>
              <a:rPr lang="it-IT" sz="28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  <a:t>www.mimit.gov.it</a:t>
            </a:r>
            <a:br>
              <a:rPr lang="it-IT" sz="3600" b="1" dirty="0">
                <a:solidFill>
                  <a:srgbClr val="0066CC"/>
                </a:solidFill>
                <a:latin typeface="Arial" panose="020B0604020202020204" pitchFamily="34" charset="0"/>
                <a:ea typeface="Titillium Web"/>
                <a:cs typeface="Arial" panose="020B0604020202020204" pitchFamily="34" charset="0"/>
              </a:rPr>
            </a:br>
            <a:endParaRPr lang="it-IT" sz="3600" b="1" dirty="0">
              <a:solidFill>
                <a:srgbClr val="0066CC"/>
              </a:solidFill>
              <a:latin typeface="Arial" panose="020B0604020202020204" pitchFamily="34" charset="0"/>
              <a:ea typeface="Titillium Web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8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5AiJlc1SjikgjnNs387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71632836AC25B4F870E00A9DFDF4DEC" ma:contentTypeVersion="13" ma:contentTypeDescription="Creare un nuovo documento." ma:contentTypeScope="" ma:versionID="0013de9aef8ef9148b8b15ed1c277e43">
  <xsd:schema xmlns:xsd="http://www.w3.org/2001/XMLSchema" xmlns:xs="http://www.w3.org/2001/XMLSchema" xmlns:p="http://schemas.microsoft.com/office/2006/metadata/properties" xmlns:ns2="07805696-0c1a-4587-9dd0-1d9380014909" xmlns:ns3="e4818140-d483-4f51-8d88-703c62401a1c" targetNamespace="http://schemas.microsoft.com/office/2006/metadata/properties" ma:root="true" ma:fieldsID="0c77736e9cd380b64321ffa043290705" ns2:_="" ns3:_="">
    <xsd:import namespace="07805696-0c1a-4587-9dd0-1d9380014909"/>
    <xsd:import namespace="e4818140-d483-4f51-8d88-703c62401a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05696-0c1a-4587-9dd0-1d93800149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Tag immagine" ma:readOnly="false" ma:fieldId="{5cf76f15-5ced-4ddc-b409-7134ff3c332f}" ma:taxonomyMulti="true" ma:sspId="651d91da-8648-4d66-aad9-676f02fc7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818140-d483-4f51-8d88-703c62401a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38d7302-10fd-4579-a077-7c70e6ec1dd3}" ma:internalName="TaxCatchAll" ma:showField="CatchAllData" ma:web="e4818140-d483-4f51-8d88-703c62401a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7805696-0c1a-4587-9dd0-1d9380014909">
      <Terms xmlns="http://schemas.microsoft.com/office/infopath/2007/PartnerControls"/>
    </lcf76f155ced4ddcb4097134ff3c332f>
    <TaxCatchAll xmlns="e4818140-d483-4f51-8d88-703c62401a1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8626B4-B325-4BCA-8A37-F1057520D923}">
  <ds:schemaRefs>
    <ds:schemaRef ds:uri="07805696-0c1a-4587-9dd0-1d9380014909"/>
    <ds:schemaRef ds:uri="e4818140-d483-4f51-8d88-703c62401a1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2EC6FF1-CFDD-4711-8C5C-68F74D949C9F}">
  <ds:schemaRefs>
    <ds:schemaRef ds:uri="07805696-0c1a-4587-9dd0-1d9380014909"/>
    <ds:schemaRef ds:uri="e4818140-d483-4f51-8d88-703c62401a1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390034B-F7F9-46A7-927D-78069619D1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338</Words>
  <Application>Microsoft Office PowerPoint</Application>
  <PresentationFormat>Widescreen</PresentationFormat>
  <Paragraphs>88</Paragraphs>
  <Slides>7</Slides>
  <Notes>2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Titillium Web</vt:lpstr>
      <vt:lpstr>Office Theme</vt:lpstr>
      <vt:lpstr>think-cell Slide</vt:lpstr>
      <vt:lpstr>Chips JU (Last development and state of the art)</vt:lpstr>
      <vt:lpstr>CHIPS JU ECS 2024</vt:lpstr>
      <vt:lpstr>CHIPS JU ECS 2025</vt:lpstr>
      <vt:lpstr>Call ECS 2026</vt:lpstr>
      <vt:lpstr>Call Chips for Europe 2026</vt:lpstr>
      <vt:lpstr>Chips JU 2026 calls</vt:lpstr>
      <vt:lpstr>Thank you for your attention   Christian Alvino  christian.alvino@mise.gov.it     www.mimit.gov.it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Luca de Angelis</dc:creator>
  <cp:lastModifiedBy>Christian Alvino</cp:lastModifiedBy>
  <cp:revision>460</cp:revision>
  <dcterms:created xsi:type="dcterms:W3CDTF">2023-12-10T10:04:21Z</dcterms:created>
  <dcterms:modified xsi:type="dcterms:W3CDTF">2026-02-20T12:32:25Z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0x010100771632836AC25B4F870E00A9DFDF4DEC</vt:lpwstr>
  </property>
  <property fmtid="{D5CDD505-2E9C-101B-9397-08002B2CF9AE}" pid="3" name="MediaServiceImageTags">
    <vt:lpwstr/>
  </property>
</Properties>
</file>